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80CD"/>
    <a:srgbClr val="1E2B3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1096-656D-004B-A310-44289D9EC6E7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C87-DF6A-634A-AD3D-CAB6EA4C1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D9CA-E45E-BD4A-AECB-9E269D78963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913369"/>
            <a:ext cx="9144000" cy="944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35574" y="2370572"/>
            <a:ext cx="18289209" cy="199430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000000"/>
                </a:solidFill>
                <a:latin typeface="Helvetica"/>
                <a:cs typeface="Helvetica"/>
              </a:rPr>
              <a:t>sj.sweeney</a:t>
            </a:r>
            <a:r>
              <a:rPr lang="en-US" sz="5400" dirty="0" err="1">
                <a:solidFill>
                  <a:srgbClr val="000000"/>
                </a:solidFill>
                <a:latin typeface="Helvetica"/>
                <a:cs typeface="Helvetica"/>
              </a:rPr>
              <a:t>@neu.edu</a:t>
            </a:r>
            <a:endParaRPr lang="en-US" sz="5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US" sz="5400" dirty="0">
                <a:solidFill>
                  <a:srgbClr val="2B84D2"/>
                </a:solidFill>
                <a:latin typeface="Helvetica"/>
                <a:cs typeface="Helvetica"/>
              </a:rPr>
              <a:t>https://</a:t>
            </a:r>
            <a:r>
              <a:rPr lang="en-US" sz="5400" dirty="0" err="1" smtClean="0">
                <a:solidFill>
                  <a:srgbClr val="2B84D2"/>
                </a:solidFill>
                <a:latin typeface="Helvetica"/>
                <a:cs typeface="Helvetica"/>
              </a:rPr>
              <a:t>repository.library.northeastern.edu</a:t>
            </a:r>
            <a:endParaRPr lang="en-US" sz="54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1336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E2B3B"/>
                </a:solidFill>
                <a:latin typeface="Helvetica"/>
                <a:cs typeface="Helvetica"/>
              </a:rPr>
              <a:t>Using Communities to Highlight Scholarly Content in Hydra</a:t>
            </a:r>
          </a:p>
        </p:txBody>
      </p:sp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315465"/>
            <a:ext cx="91440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i="1" dirty="0" smtClean="0">
                <a:solidFill>
                  <a:srgbClr val="000000"/>
                </a:solidFill>
                <a:latin typeface="Helvetica"/>
                <a:cs typeface="Helvetica"/>
              </a:rPr>
              <a:t>Sarah Sweeney 	Digital Repository Manager	Northeastern University Library</a:t>
            </a:r>
          </a:p>
        </p:txBody>
      </p:sp>
      <p:pic>
        <p:nvPicPr>
          <p:cNvPr id="8" name="Picture 7" descr="screensho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758"/>
            <a:ext cx="9144000" cy="44769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6696268" y="3789965"/>
            <a:ext cx="1500841" cy="257789"/>
          </a:xfrm>
          <a:prstGeom prst="rightArrow">
            <a:avLst/>
          </a:prstGeom>
          <a:solidFill>
            <a:srgbClr val="3F80CD"/>
          </a:solidFill>
          <a:ln>
            <a:solidFill>
              <a:srgbClr val="3F80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732696" y="4034841"/>
            <a:ext cx="1539319" cy="268318"/>
          </a:xfrm>
          <a:prstGeom prst="rightArrow">
            <a:avLst/>
          </a:prstGeom>
          <a:solidFill>
            <a:srgbClr val="3F80CD"/>
          </a:solidFill>
          <a:ln>
            <a:solidFill>
              <a:srgbClr val="3F80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04308" y="1305754"/>
            <a:ext cx="302720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!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317794" y="5544037"/>
            <a:ext cx="1433240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And search 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72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682665"/>
            <a:ext cx="9144000" cy="1175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35574" y="2370572"/>
            <a:ext cx="18289209" cy="199430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000000"/>
                </a:solidFill>
                <a:latin typeface="Helvetica"/>
                <a:cs typeface="Helvetica"/>
              </a:rPr>
              <a:t>sj.sweeney</a:t>
            </a:r>
            <a:r>
              <a:rPr lang="en-US" sz="5400" dirty="0" err="1">
                <a:solidFill>
                  <a:srgbClr val="000000"/>
                </a:solidFill>
                <a:latin typeface="Helvetica"/>
                <a:cs typeface="Helvetica"/>
              </a:rPr>
              <a:t>@neu.edu</a:t>
            </a:r>
            <a:endParaRPr lang="en-US" sz="5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US" sz="5400" dirty="0">
                <a:solidFill>
                  <a:srgbClr val="2B84D2"/>
                </a:solidFill>
                <a:latin typeface="Helvetica"/>
                <a:cs typeface="Helvetica"/>
              </a:rPr>
              <a:t>https://</a:t>
            </a:r>
            <a:r>
              <a:rPr lang="en-US" sz="5400" dirty="0" err="1" smtClean="0">
                <a:solidFill>
                  <a:srgbClr val="2B84D2"/>
                </a:solidFill>
                <a:latin typeface="Helvetica"/>
                <a:cs typeface="Helvetica"/>
              </a:rPr>
              <a:t>repository.library.northeastern.edu</a:t>
            </a:r>
            <a:endParaRPr lang="en-US" sz="54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133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E2B3B"/>
                </a:solidFill>
                <a:latin typeface="Helvetica"/>
                <a:cs typeface="Helvetica"/>
              </a:rPr>
              <a:t>Using Communities to Highlight Scholarly Content in Hydra</a:t>
            </a:r>
          </a:p>
        </p:txBody>
      </p:sp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336563"/>
            <a:ext cx="91440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i="1" dirty="0" smtClean="0">
                <a:solidFill>
                  <a:srgbClr val="000000"/>
                </a:solidFill>
                <a:latin typeface="Helvetica"/>
                <a:cs typeface="Helvetica"/>
              </a:rPr>
              <a:t>Sarah Sweeney		Digital Repository Manager</a:t>
            </a:r>
            <a:r>
              <a:rPr lang="en-US" sz="1500" i="1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1500" i="1" dirty="0" smtClean="0">
                <a:solidFill>
                  <a:srgbClr val="000000"/>
                </a:solidFill>
                <a:latin typeface="Helvetica"/>
                <a:cs typeface="Helvetica"/>
              </a:rPr>
              <a:t>Northeastern University Library</a:t>
            </a:r>
          </a:p>
        </p:txBody>
      </p:sp>
      <p:pic>
        <p:nvPicPr>
          <p:cNvPr id="18" name="Picture 17" descr="promotionalslidegrap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12" y="800095"/>
            <a:ext cx="4002576" cy="4882570"/>
          </a:xfrm>
          <a:prstGeom prst="rect">
            <a:avLst/>
          </a:prstGeom>
          <a:ln w="381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183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682665"/>
            <a:ext cx="9144000" cy="1175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35574" y="2370572"/>
            <a:ext cx="18289209" cy="199430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000000"/>
                </a:solidFill>
                <a:latin typeface="Helvetica"/>
                <a:cs typeface="Helvetica"/>
              </a:rPr>
              <a:t>sj.sweeney</a:t>
            </a:r>
            <a:r>
              <a:rPr lang="en-US" sz="5400" dirty="0" err="1">
                <a:solidFill>
                  <a:srgbClr val="000000"/>
                </a:solidFill>
                <a:latin typeface="Helvetica"/>
                <a:cs typeface="Helvetica"/>
              </a:rPr>
              <a:t>@neu.edu</a:t>
            </a:r>
            <a:endParaRPr lang="en-US" sz="5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US" sz="5400" dirty="0">
                <a:solidFill>
                  <a:srgbClr val="2B84D2"/>
                </a:solidFill>
                <a:latin typeface="Helvetica"/>
                <a:cs typeface="Helvetica"/>
              </a:rPr>
              <a:t>https://</a:t>
            </a:r>
            <a:r>
              <a:rPr lang="en-US" sz="5400" dirty="0" err="1" smtClean="0">
                <a:solidFill>
                  <a:srgbClr val="2B84D2"/>
                </a:solidFill>
                <a:latin typeface="Helvetica"/>
                <a:cs typeface="Helvetica"/>
              </a:rPr>
              <a:t>repository.library.northeastern.edu</a:t>
            </a:r>
            <a:endParaRPr lang="en-US" sz="54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133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E2B3B"/>
                </a:solidFill>
                <a:latin typeface="Helvetica"/>
                <a:cs typeface="Helvetica"/>
              </a:rPr>
              <a:t>Using Communities to Highlight Scholarly Content in Hydra</a:t>
            </a:r>
          </a:p>
        </p:txBody>
      </p:sp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336563"/>
            <a:ext cx="91440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i="1" dirty="0" smtClean="0">
                <a:solidFill>
                  <a:srgbClr val="000000"/>
                </a:solidFill>
                <a:latin typeface="Helvetica"/>
                <a:cs typeface="Helvetica"/>
              </a:rPr>
              <a:t>Sarah Sweeney		Digital Repository Manager</a:t>
            </a:r>
            <a:r>
              <a:rPr lang="en-US" sz="1500" i="1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1500" i="1" dirty="0" smtClean="0">
                <a:solidFill>
                  <a:srgbClr val="000000"/>
                </a:solidFill>
                <a:latin typeface="Helvetica"/>
                <a:cs typeface="Helvetica"/>
              </a:rPr>
              <a:t>Northeastern University Library</a:t>
            </a:r>
          </a:p>
        </p:txBody>
      </p:sp>
      <p:pic>
        <p:nvPicPr>
          <p:cNvPr id="2" name="Picture 1" descr="fullpagelarg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7" r="74184" b="17950"/>
          <a:stretch/>
        </p:blipFill>
        <p:spPr>
          <a:xfrm>
            <a:off x="474680" y="2370572"/>
            <a:ext cx="2360570" cy="2167878"/>
          </a:xfrm>
          <a:prstGeom prst="rect">
            <a:avLst/>
          </a:prstGeom>
        </p:spPr>
      </p:pic>
      <p:pic>
        <p:nvPicPr>
          <p:cNvPr id="3" name="Picture 2" descr="2015-05-26_1629-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7395" r="49929" b="57915"/>
          <a:stretch/>
        </p:blipFill>
        <p:spPr>
          <a:xfrm>
            <a:off x="3156044" y="861683"/>
            <a:ext cx="3322758" cy="1693255"/>
          </a:xfrm>
          <a:prstGeom prst="rect">
            <a:avLst/>
          </a:prstGeom>
        </p:spPr>
      </p:pic>
      <p:pic>
        <p:nvPicPr>
          <p:cNvPr id="4" name="Picture 3" descr="2015-05-26_1629-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21137" r="32890" b="36353"/>
          <a:stretch/>
        </p:blipFill>
        <p:spPr>
          <a:xfrm>
            <a:off x="3528091" y="2651862"/>
            <a:ext cx="4631335" cy="291535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628416">
            <a:off x="2497085" y="2705109"/>
            <a:ext cx="1047070" cy="257789"/>
          </a:xfrm>
          <a:prstGeom prst="rightArrow">
            <a:avLst/>
          </a:prstGeom>
          <a:solidFill>
            <a:srgbClr val="3F80CD"/>
          </a:solidFill>
          <a:ln>
            <a:solidFill>
              <a:srgbClr val="3F80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696386">
            <a:off x="2528904" y="3116619"/>
            <a:ext cx="1098826" cy="268318"/>
          </a:xfrm>
          <a:prstGeom prst="rightArrow">
            <a:avLst/>
          </a:prstGeom>
          <a:solidFill>
            <a:srgbClr val="3F80CD"/>
          </a:solidFill>
          <a:ln>
            <a:solidFill>
              <a:srgbClr val="3F80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6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67</Words>
  <Application>Microsoft Macintosh PowerPoint</Application>
  <PresentationFormat>On-screen Show (4:3)</PresentationFormat>
  <Paragraphs>20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14</cp:revision>
  <dcterms:created xsi:type="dcterms:W3CDTF">2015-05-28T11:27:29Z</dcterms:created>
  <dcterms:modified xsi:type="dcterms:W3CDTF">2015-05-28T12:08:01Z</dcterms:modified>
</cp:coreProperties>
</file>